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4A"/>
    <a:srgbClr val="F0B90B"/>
    <a:srgbClr val="F3BA2F"/>
    <a:srgbClr val="001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11227-68E8-87F3-BBEA-E382F419E8E9}" v="760" dt="2025-10-19T15:09:18.875"/>
    <p1510:client id="{576A7D5A-885A-83AA-6811-E9CDCE5E6CE0}" v="522" dt="2025-10-18T18:34:19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uheni Chekan" userId="S::yauheni.chekan@stud.esdc.lt::e6e9a27c-f2b0-402b-a037-1c3b9bdf7feb" providerId="AD" clId="Web-{576A7D5A-885A-83AA-6811-E9CDCE5E6CE0}"/>
    <pc:docChg chg="addSld modSld modMainMaster">
      <pc:chgData name="Yauheni Chekan" userId="S::yauheni.chekan@stud.esdc.lt::e6e9a27c-f2b0-402b-a037-1c3b9bdf7feb" providerId="AD" clId="Web-{576A7D5A-885A-83AA-6811-E9CDCE5E6CE0}" dt="2025-10-18T18:34:19.450" v="452"/>
      <pc:docMkLst>
        <pc:docMk/>
      </pc:docMkLst>
      <pc:sldChg chg="modSp mod setBg">
        <pc:chgData name="Yauheni Chekan" userId="S::yauheni.chekan@stud.esdc.lt::e6e9a27c-f2b0-402b-a037-1c3b9bdf7feb" providerId="AD" clId="Web-{576A7D5A-885A-83AA-6811-E9CDCE5E6CE0}" dt="2025-10-18T15:45:32.666" v="186"/>
        <pc:sldMkLst>
          <pc:docMk/>
          <pc:sldMk cId="109857222" sldId="256"/>
        </pc:sldMkLst>
        <pc:spChg chg="mod">
          <ac:chgData name="Yauheni Chekan" userId="S::yauheni.chekan@stud.esdc.lt::e6e9a27c-f2b0-402b-a037-1c3b9bdf7feb" providerId="AD" clId="Web-{576A7D5A-885A-83AA-6811-E9CDCE5E6CE0}" dt="2025-10-18T15:04:34.819" v="9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Yauheni Chekan" userId="S::yauheni.chekan@stud.esdc.lt::e6e9a27c-f2b0-402b-a037-1c3b9bdf7feb" providerId="AD" clId="Web-{576A7D5A-885A-83AA-6811-E9CDCE5E6CE0}" dt="2025-10-18T15:04:59.897" v="103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modClrScheme chgLayout">
        <pc:chgData name="Yauheni Chekan" userId="S::yauheni.chekan@stud.esdc.lt::e6e9a27c-f2b0-402b-a037-1c3b9bdf7feb" providerId="AD" clId="Web-{576A7D5A-885A-83AA-6811-E9CDCE5E6CE0}" dt="2025-10-18T18:34:19.450" v="452"/>
        <pc:sldMkLst>
          <pc:docMk/>
          <pc:sldMk cId="2730535349" sldId="257"/>
        </pc:sldMkLst>
        <pc:spChg chg="mod ord">
          <ac:chgData name="Yauheni Chekan" userId="S::yauheni.chekan@stud.esdc.lt::e6e9a27c-f2b0-402b-a037-1c3b9bdf7feb" providerId="AD" clId="Web-{576A7D5A-885A-83AA-6811-E9CDCE5E6CE0}" dt="2025-10-18T15:07:22.728" v="119" actId="20577"/>
          <ac:spMkLst>
            <pc:docMk/>
            <pc:sldMk cId="2730535349" sldId="257"/>
            <ac:spMk id="2" creationId="{FD620CC0-C6D8-6204-CF29-0F1BBE31D5B2}"/>
          </ac:spMkLst>
        </pc:spChg>
        <pc:spChg chg="del mod ord">
          <ac:chgData name="Yauheni Chekan" userId="S::yauheni.chekan@stud.esdc.lt::e6e9a27c-f2b0-402b-a037-1c3b9bdf7feb" providerId="AD" clId="Web-{576A7D5A-885A-83AA-6811-E9CDCE5E6CE0}" dt="2025-10-18T15:10:41.683" v="120"/>
          <ac:spMkLst>
            <pc:docMk/>
            <pc:sldMk cId="2730535349" sldId="257"/>
            <ac:spMk id="3" creationId="{64C4CA9D-3EB2-AFCE-DA8B-009258D6FCD7}"/>
          </ac:spMkLst>
        </pc:spChg>
        <pc:spChg chg="add mod ord">
          <ac:chgData name="Yauheni Chekan" userId="S::yauheni.chekan@stud.esdc.lt::e6e9a27c-f2b0-402b-a037-1c3b9bdf7feb" providerId="AD" clId="Web-{576A7D5A-885A-83AA-6811-E9CDCE5E6CE0}" dt="2025-10-18T16:21:15.789" v="347" actId="20577"/>
          <ac:spMkLst>
            <pc:docMk/>
            <pc:sldMk cId="2730535349" sldId="257"/>
            <ac:spMk id="4" creationId="{2A90B3B1-17B3-F050-21A3-C00626B2BB31}"/>
          </ac:spMkLst>
        </pc:spChg>
        <pc:picChg chg="add mod modCrop">
          <ac:chgData name="Yauheni Chekan" userId="S::yauheni.chekan@stud.esdc.lt::e6e9a27c-f2b0-402b-a037-1c3b9bdf7feb" providerId="AD" clId="Web-{576A7D5A-885A-83AA-6811-E9CDCE5E6CE0}" dt="2025-10-18T18:34:19.450" v="452"/>
          <ac:picMkLst>
            <pc:docMk/>
            <pc:sldMk cId="2730535349" sldId="257"/>
            <ac:picMk id="3" creationId="{6AC5468F-53EF-9503-7CE7-D0D1CD64D028}"/>
          </ac:picMkLst>
        </pc:picChg>
        <pc:picChg chg="add mod ord">
          <ac:chgData name="Yauheni Chekan" userId="S::yauheni.chekan@stud.esdc.lt::e6e9a27c-f2b0-402b-a037-1c3b9bdf7feb" providerId="AD" clId="Web-{576A7D5A-885A-83AA-6811-E9CDCE5E6CE0}" dt="2025-10-18T15:24:15.914" v="182" actId="1076"/>
          <ac:picMkLst>
            <pc:docMk/>
            <pc:sldMk cId="2730535349" sldId="257"/>
            <ac:picMk id="5" creationId="{E9AF04BC-DD08-AEC0-E3D2-D33B37DA2F3F}"/>
          </ac:picMkLst>
        </pc:picChg>
        <pc:picChg chg="add del mod ord modCrop">
          <ac:chgData name="Yauheni Chekan" userId="S::yauheni.chekan@stud.esdc.lt::e6e9a27c-f2b0-402b-a037-1c3b9bdf7feb" providerId="AD" clId="Web-{576A7D5A-885A-83AA-6811-E9CDCE5E6CE0}" dt="2025-10-18T18:33:56.840" v="449"/>
          <ac:picMkLst>
            <pc:docMk/>
            <pc:sldMk cId="2730535349" sldId="257"/>
            <ac:picMk id="6" creationId="{A85B8816-E04E-CB25-243A-7C36E50DA089}"/>
          </ac:picMkLst>
        </pc:picChg>
      </pc:sldChg>
      <pc:sldChg chg="addSp delSp modSp new mod setBg modClrScheme chgLayout">
        <pc:chgData name="Yauheni Chekan" userId="S::yauheni.chekan@stud.esdc.lt::e6e9a27c-f2b0-402b-a037-1c3b9bdf7feb" providerId="AD" clId="Web-{576A7D5A-885A-83AA-6811-E9CDCE5E6CE0}" dt="2025-10-18T16:07:57.068" v="285" actId="1076"/>
        <pc:sldMkLst>
          <pc:docMk/>
          <pc:sldMk cId="627881622" sldId="258"/>
        </pc:sldMkLst>
        <pc:spChg chg="mod ord">
          <ac:chgData name="Yauheni Chekan" userId="S::yauheni.chekan@stud.esdc.lt::e6e9a27c-f2b0-402b-a037-1c3b9bdf7feb" providerId="AD" clId="Web-{576A7D5A-885A-83AA-6811-E9CDCE5E6CE0}" dt="2025-10-18T15:47:40.033" v="192" actId="20577"/>
          <ac:spMkLst>
            <pc:docMk/>
            <pc:sldMk cId="627881622" sldId="258"/>
            <ac:spMk id="2" creationId="{A15781AD-831E-322F-FD01-A6A09AE50133}"/>
          </ac:spMkLst>
        </pc:spChg>
        <pc:spChg chg="del mod ord">
          <ac:chgData name="Yauheni Chekan" userId="S::yauheni.chekan@stud.esdc.lt::e6e9a27c-f2b0-402b-a037-1c3b9bdf7feb" providerId="AD" clId="Web-{576A7D5A-885A-83AA-6811-E9CDCE5E6CE0}" dt="2025-10-18T15:51:05.352" v="193"/>
          <ac:spMkLst>
            <pc:docMk/>
            <pc:sldMk cId="627881622" sldId="258"/>
            <ac:spMk id="3" creationId="{604920A4-8270-C42F-BC9A-125272999DFC}"/>
          </ac:spMkLst>
        </pc:spChg>
        <pc:spChg chg="del">
          <ac:chgData name="Yauheni Chekan" userId="S::yauheni.chekan@stud.esdc.lt::e6e9a27c-f2b0-402b-a037-1c3b9bdf7feb" providerId="AD" clId="Web-{576A7D5A-885A-83AA-6811-E9CDCE5E6CE0}" dt="2025-10-18T15:47:26.735" v="188"/>
          <ac:spMkLst>
            <pc:docMk/>
            <pc:sldMk cId="627881622" sldId="258"/>
            <ac:spMk id="4" creationId="{BA9F17B7-EF63-F054-7F1A-40B82B3DC2A8}"/>
          </ac:spMkLst>
        </pc:spChg>
        <pc:spChg chg="add del">
          <ac:chgData name="Yauheni Chekan" userId="S::yauheni.chekan@stud.esdc.lt::e6e9a27c-f2b0-402b-a037-1c3b9bdf7feb" providerId="AD" clId="Web-{576A7D5A-885A-83AA-6811-E9CDCE5E6CE0}" dt="2025-10-18T15:59:44.574" v="214"/>
          <ac:spMkLst>
            <pc:docMk/>
            <pc:sldMk cId="627881622" sldId="258"/>
            <ac:spMk id="8" creationId="{F3D54C4C-A83C-5F67-E7A1-2AF1CCF6B4CA}"/>
          </ac:spMkLst>
        </pc:spChg>
        <pc:spChg chg="add del">
          <ac:chgData name="Yauheni Chekan" userId="S::yauheni.chekan@stud.esdc.lt::e6e9a27c-f2b0-402b-a037-1c3b9bdf7feb" providerId="AD" clId="Web-{576A7D5A-885A-83AA-6811-E9CDCE5E6CE0}" dt="2025-10-18T16:00:51.613" v="216"/>
          <ac:spMkLst>
            <pc:docMk/>
            <pc:sldMk cId="627881622" sldId="258"/>
            <ac:spMk id="9" creationId="{1117573D-532E-DF9C-FE01-E276F3DDB2DB}"/>
          </ac:spMkLst>
        </pc:spChg>
        <pc:spChg chg="add mod">
          <ac:chgData name="Yauheni Chekan" userId="S::yauheni.chekan@stud.esdc.lt::e6e9a27c-f2b0-402b-a037-1c3b9bdf7feb" providerId="AD" clId="Web-{576A7D5A-885A-83AA-6811-E9CDCE5E6CE0}" dt="2025-10-18T16:07:31.021" v="284" actId="14100"/>
          <ac:spMkLst>
            <pc:docMk/>
            <pc:sldMk cId="627881622" sldId="258"/>
            <ac:spMk id="10" creationId="{043ADAF8-4146-774A-44B2-25366A9C0AAC}"/>
          </ac:spMkLst>
        </pc:spChg>
        <pc:spChg chg="add mod">
          <ac:chgData name="Yauheni Chekan" userId="S::yauheni.chekan@stud.esdc.lt::e6e9a27c-f2b0-402b-a037-1c3b9bdf7feb" providerId="AD" clId="Web-{576A7D5A-885A-83AA-6811-E9CDCE5E6CE0}" dt="2025-10-18T16:05:58.894" v="276" actId="1076"/>
          <ac:spMkLst>
            <pc:docMk/>
            <pc:sldMk cId="627881622" sldId="258"/>
            <ac:spMk id="11" creationId="{72A32306-4EE3-BB45-72CA-72F9FE41A520}"/>
          </ac:spMkLst>
        </pc:spChg>
        <pc:picChg chg="add mod ord">
          <ac:chgData name="Yauheni Chekan" userId="S::yauheni.chekan@stud.esdc.lt::e6e9a27c-f2b0-402b-a037-1c3b9bdf7feb" providerId="AD" clId="Web-{576A7D5A-885A-83AA-6811-E9CDCE5E6CE0}" dt="2025-10-18T15:52:01.744" v="199" actId="14100"/>
          <ac:picMkLst>
            <pc:docMk/>
            <pc:sldMk cId="627881622" sldId="258"/>
            <ac:picMk id="5" creationId="{5CEF6966-066F-9104-6FEB-51D4EBD15A5C}"/>
          </ac:picMkLst>
        </pc:picChg>
        <pc:picChg chg="add del mod">
          <ac:chgData name="Yauheni Chekan" userId="S::yauheni.chekan@stud.esdc.lt::e6e9a27c-f2b0-402b-a037-1c3b9bdf7feb" providerId="AD" clId="Web-{576A7D5A-885A-83AA-6811-E9CDCE5E6CE0}" dt="2025-10-18T15:53:56.996" v="207"/>
          <ac:picMkLst>
            <pc:docMk/>
            <pc:sldMk cId="627881622" sldId="258"/>
            <ac:picMk id="6" creationId="{D04B261B-DDCD-5D0C-98E0-1B954166C3F3}"/>
          </ac:picMkLst>
        </pc:picChg>
        <pc:picChg chg="add mod">
          <ac:chgData name="Yauheni Chekan" userId="S::yauheni.chekan@stud.esdc.lt::e6e9a27c-f2b0-402b-a037-1c3b9bdf7feb" providerId="AD" clId="Web-{576A7D5A-885A-83AA-6811-E9CDCE5E6CE0}" dt="2025-10-18T16:07:57.068" v="285" actId="1076"/>
          <ac:picMkLst>
            <pc:docMk/>
            <pc:sldMk cId="627881622" sldId="258"/>
            <ac:picMk id="7" creationId="{557E2817-D4F5-D47A-94EE-B6413002241C}"/>
          </ac:picMkLst>
        </pc:picChg>
      </pc:sldChg>
      <pc:sldChg chg="addSp delSp modSp new">
        <pc:chgData name="Yauheni Chekan" userId="S::yauheni.chekan@stud.esdc.lt::e6e9a27c-f2b0-402b-a037-1c3b9bdf7feb" providerId="AD" clId="Web-{576A7D5A-885A-83AA-6811-E9CDCE5E6CE0}" dt="2025-10-18T16:20:36.100" v="346" actId="1076"/>
        <pc:sldMkLst>
          <pc:docMk/>
          <pc:sldMk cId="2840923654" sldId="259"/>
        </pc:sldMkLst>
        <pc:spChg chg="mod">
          <ac:chgData name="Yauheni Chekan" userId="S::yauheni.chekan@stud.esdc.lt::e6e9a27c-f2b0-402b-a037-1c3b9bdf7feb" providerId="AD" clId="Web-{576A7D5A-885A-83AA-6811-E9CDCE5E6CE0}" dt="2025-10-18T16:18:19.578" v="325" actId="20577"/>
          <ac:spMkLst>
            <pc:docMk/>
            <pc:sldMk cId="2840923654" sldId="259"/>
            <ac:spMk id="2" creationId="{B1063FF6-4324-07FA-56CB-95B97DAA79EA}"/>
          </ac:spMkLst>
        </pc:spChg>
        <pc:spChg chg="del">
          <ac:chgData name="Yauheni Chekan" userId="S::yauheni.chekan@stud.esdc.lt::e6e9a27c-f2b0-402b-a037-1c3b9bdf7feb" providerId="AD" clId="Web-{576A7D5A-885A-83AA-6811-E9CDCE5E6CE0}" dt="2025-10-18T16:10:25.274" v="287"/>
          <ac:spMkLst>
            <pc:docMk/>
            <pc:sldMk cId="2840923654" sldId="259"/>
            <ac:spMk id="3" creationId="{884A83E1-74BB-B18E-73B0-1174FD73386C}"/>
          </ac:spMkLst>
        </pc:spChg>
        <pc:spChg chg="add del mod">
          <ac:chgData name="Yauheni Chekan" userId="S::yauheni.chekan@stud.esdc.lt::e6e9a27c-f2b0-402b-a037-1c3b9bdf7feb" providerId="AD" clId="Web-{576A7D5A-885A-83AA-6811-E9CDCE5E6CE0}" dt="2025-10-18T16:11:19.712" v="292"/>
          <ac:spMkLst>
            <pc:docMk/>
            <pc:sldMk cId="2840923654" sldId="259"/>
            <ac:spMk id="6" creationId="{31A64342-EDB5-4BB9-DEB4-470CB83C459F}"/>
          </ac:spMkLst>
        </pc:spChg>
        <pc:spChg chg="add mod">
          <ac:chgData name="Yauheni Chekan" userId="S::yauheni.chekan@stud.esdc.lt::e6e9a27c-f2b0-402b-a037-1c3b9bdf7feb" providerId="AD" clId="Web-{576A7D5A-885A-83AA-6811-E9CDCE5E6CE0}" dt="2025-10-18T16:20:36.100" v="346" actId="1076"/>
          <ac:spMkLst>
            <pc:docMk/>
            <pc:sldMk cId="2840923654" sldId="259"/>
            <ac:spMk id="10" creationId="{AC34FD70-EF7D-290C-8707-F420F091A4A7}"/>
          </ac:spMkLst>
        </pc:spChg>
        <pc:picChg chg="add del mod ord">
          <ac:chgData name="Yauheni Chekan" userId="S::yauheni.chekan@stud.esdc.lt::e6e9a27c-f2b0-402b-a037-1c3b9bdf7feb" providerId="AD" clId="Web-{576A7D5A-885A-83AA-6811-E9CDCE5E6CE0}" dt="2025-10-18T16:11:03.228" v="291"/>
          <ac:picMkLst>
            <pc:docMk/>
            <pc:sldMk cId="2840923654" sldId="259"/>
            <ac:picMk id="4" creationId="{4017E0D8-483B-8185-0A6C-207F02AB03A1}"/>
          </ac:picMkLst>
        </pc:picChg>
        <pc:picChg chg="add del mod ord modCrop">
          <ac:chgData name="Yauheni Chekan" userId="S::yauheni.chekan@stud.esdc.lt::e6e9a27c-f2b0-402b-a037-1c3b9bdf7feb" providerId="AD" clId="Web-{576A7D5A-885A-83AA-6811-E9CDCE5E6CE0}" dt="2025-10-18T16:16:41.211" v="313"/>
          <ac:picMkLst>
            <pc:docMk/>
            <pc:sldMk cId="2840923654" sldId="259"/>
            <ac:picMk id="7" creationId="{CD615A04-D07C-AD92-C8C2-DDC459236FCA}"/>
          </ac:picMkLst>
        </pc:picChg>
        <pc:picChg chg="add mod modCrop">
          <ac:chgData name="Yauheni Chekan" userId="S::yauheni.chekan@stud.esdc.lt::e6e9a27c-f2b0-402b-a037-1c3b9bdf7feb" providerId="AD" clId="Web-{576A7D5A-885A-83AA-6811-E9CDCE5E6CE0}" dt="2025-10-18T16:20:20.068" v="344" actId="1076"/>
          <ac:picMkLst>
            <pc:docMk/>
            <pc:sldMk cId="2840923654" sldId="259"/>
            <ac:picMk id="8" creationId="{038E3895-AC27-CAE4-5396-FB76A77855F4}"/>
          </ac:picMkLst>
        </pc:picChg>
      </pc:sldChg>
      <pc:sldChg chg="addSp delSp modSp new">
        <pc:chgData name="Yauheni Chekan" userId="S::yauheni.chekan@stud.esdc.lt::e6e9a27c-f2b0-402b-a037-1c3b9bdf7feb" providerId="AD" clId="Web-{576A7D5A-885A-83AA-6811-E9CDCE5E6CE0}" dt="2025-10-18T16:57:05.047" v="441" actId="20577"/>
        <pc:sldMkLst>
          <pc:docMk/>
          <pc:sldMk cId="451784724" sldId="260"/>
        </pc:sldMkLst>
        <pc:spChg chg="mod">
          <ac:chgData name="Yauheni Chekan" userId="S::yauheni.chekan@stud.esdc.lt::e6e9a27c-f2b0-402b-a037-1c3b9bdf7feb" providerId="AD" clId="Web-{576A7D5A-885A-83AA-6811-E9CDCE5E6CE0}" dt="2025-10-18T16:46:08.640" v="400" actId="20577"/>
          <ac:spMkLst>
            <pc:docMk/>
            <pc:sldMk cId="451784724" sldId="260"/>
            <ac:spMk id="2" creationId="{4DEA3CCF-D23D-3342-20EA-EAF307C1B3B4}"/>
          </ac:spMkLst>
        </pc:spChg>
        <pc:spChg chg="del">
          <ac:chgData name="Yauheni Chekan" userId="S::yauheni.chekan@stud.esdc.lt::e6e9a27c-f2b0-402b-a037-1c3b9bdf7feb" providerId="AD" clId="Web-{576A7D5A-885A-83AA-6811-E9CDCE5E6CE0}" dt="2025-10-18T16:30:23.941" v="349"/>
          <ac:spMkLst>
            <pc:docMk/>
            <pc:sldMk cId="451784724" sldId="260"/>
            <ac:spMk id="3" creationId="{998E6F2F-E0B1-75E5-2E11-C1F678FF64BA}"/>
          </ac:spMkLst>
        </pc:spChg>
        <pc:spChg chg="add mod">
          <ac:chgData name="Yauheni Chekan" userId="S::yauheni.chekan@stud.esdc.lt::e6e9a27c-f2b0-402b-a037-1c3b9bdf7feb" providerId="AD" clId="Web-{576A7D5A-885A-83AA-6811-E9CDCE5E6CE0}" dt="2025-10-18T16:57:05.047" v="441" actId="20577"/>
          <ac:spMkLst>
            <pc:docMk/>
            <pc:sldMk cId="451784724" sldId="260"/>
            <ac:spMk id="7" creationId="{62B36BAB-A77E-EF5C-CE84-8416A2A88C9A}"/>
          </ac:spMkLst>
        </pc:spChg>
        <pc:picChg chg="add mod ord modCrop">
          <ac:chgData name="Yauheni Chekan" userId="S::yauheni.chekan@stud.esdc.lt::e6e9a27c-f2b0-402b-a037-1c3b9bdf7feb" providerId="AD" clId="Web-{576A7D5A-885A-83AA-6811-E9CDCE5E6CE0}" dt="2025-10-18T16:40:29.509" v="369" actId="1076"/>
          <ac:picMkLst>
            <pc:docMk/>
            <pc:sldMk cId="451784724" sldId="260"/>
            <ac:picMk id="4" creationId="{9768D1CA-D069-992C-911A-07C21F6CC05F}"/>
          </ac:picMkLst>
        </pc:picChg>
        <pc:picChg chg="add mod ord modCrop">
          <ac:chgData name="Yauheni Chekan" userId="S::yauheni.chekan@stud.esdc.lt::e6e9a27c-f2b0-402b-a037-1c3b9bdf7feb" providerId="AD" clId="Web-{576A7D5A-885A-83AA-6811-E9CDCE5E6CE0}" dt="2025-10-18T16:45:54.311" v="396"/>
          <ac:picMkLst>
            <pc:docMk/>
            <pc:sldMk cId="451784724" sldId="260"/>
            <ac:picMk id="5" creationId="{DB175750-2390-7A99-00DE-06E907B22482}"/>
          </ac:picMkLst>
        </pc:picChg>
        <pc:picChg chg="add mod modCrop">
          <ac:chgData name="Yauheni Chekan" userId="S::yauheni.chekan@stud.esdc.lt::e6e9a27c-f2b0-402b-a037-1c3b9bdf7feb" providerId="AD" clId="Web-{576A7D5A-885A-83AA-6811-E9CDCE5E6CE0}" dt="2025-10-18T16:49:06.721" v="412" actId="1076"/>
          <ac:picMkLst>
            <pc:docMk/>
            <pc:sldMk cId="451784724" sldId="260"/>
            <ac:picMk id="6" creationId="{60EAE397-486F-A37D-00D7-4D8FE6D64F79}"/>
          </ac:picMkLst>
        </pc:picChg>
      </pc:sldChg>
      <pc:sldMasterChg chg="mod setBg modSldLayout">
        <pc:chgData name="Yauheni Chekan" userId="S::yauheni.chekan@stud.esdc.lt::e6e9a27c-f2b0-402b-a037-1c3b9bdf7feb" providerId="AD" clId="Web-{576A7D5A-885A-83AA-6811-E9CDCE5E6CE0}" dt="2025-10-18T15:45:32.666" v="186"/>
        <pc:sldMasterMkLst>
          <pc:docMk/>
          <pc:sldMasterMk cId="2460954070" sldId="2147483660"/>
        </pc:sldMasterMkLst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Yauheni Chekan" userId="S::yauheni.chekan@stud.esdc.lt::e6e9a27c-f2b0-402b-a037-1c3b9bdf7feb" providerId="AD" clId="Web-{576A7D5A-885A-83AA-6811-E9CDCE5E6CE0}" dt="2025-10-18T15:45:32.666" v="186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Yauheni Chekan" userId="S::yauheni.chekan@stud.esdc.lt::e6e9a27c-f2b0-402b-a037-1c3b9bdf7feb" providerId="AD" clId="Web-{30811227-68E8-87F3-BBEA-E382F419E8E9}"/>
    <pc:docChg chg="addSld modSld">
      <pc:chgData name="Yauheni Chekan" userId="S::yauheni.chekan@stud.esdc.lt::e6e9a27c-f2b0-402b-a037-1c3b9bdf7feb" providerId="AD" clId="Web-{30811227-68E8-87F3-BBEA-E382F419E8E9}" dt="2025-10-19T15:09:18.813" v="654"/>
      <pc:docMkLst>
        <pc:docMk/>
      </pc:docMkLst>
      <pc:sldChg chg="addSp modSp">
        <pc:chgData name="Yauheni Chekan" userId="S::yauheni.chekan@stud.esdc.lt::e6e9a27c-f2b0-402b-a037-1c3b9bdf7feb" providerId="AD" clId="Web-{30811227-68E8-87F3-BBEA-E382F419E8E9}" dt="2025-10-19T15:01:02.851" v="591" actId="20577"/>
        <pc:sldMkLst>
          <pc:docMk/>
          <pc:sldMk cId="109857222" sldId="256"/>
        </pc:sldMkLst>
        <pc:spChg chg="mod">
          <ac:chgData name="Yauheni Chekan" userId="S::yauheni.chekan@stud.esdc.lt::e6e9a27c-f2b0-402b-a037-1c3b9bdf7feb" providerId="AD" clId="Web-{30811227-68E8-87F3-BBEA-E382F419E8E9}" dt="2025-10-19T15:00:45.069" v="588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Yauheni Chekan" userId="S::yauheni.chekan@stud.esdc.lt::e6e9a27c-f2b0-402b-a037-1c3b9bdf7feb" providerId="AD" clId="Web-{30811227-68E8-87F3-BBEA-E382F419E8E9}" dt="2025-10-19T15:00:54.225" v="590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Yauheni Chekan" userId="S::yauheni.chekan@stud.esdc.lt::e6e9a27c-f2b0-402b-a037-1c3b9bdf7feb" providerId="AD" clId="Web-{30811227-68E8-87F3-BBEA-E382F419E8E9}" dt="2025-10-19T15:01:02.851" v="591" actId="20577"/>
          <ac:spMkLst>
            <pc:docMk/>
            <pc:sldMk cId="109857222" sldId="256"/>
            <ac:spMk id="4" creationId="{78F49B44-2848-6C7C-ACF2-A017E843AC04}"/>
          </ac:spMkLst>
        </pc:spChg>
        <pc:grpChg chg="add mod">
          <ac:chgData name="Yauheni Chekan" userId="S::yauheni.chekan@stud.esdc.lt::e6e9a27c-f2b0-402b-a037-1c3b9bdf7feb" providerId="AD" clId="Web-{30811227-68E8-87F3-BBEA-E382F419E8E9}" dt="2025-10-19T14:58:01.749" v="576" actId="1076"/>
          <ac:grpSpMkLst>
            <pc:docMk/>
            <pc:sldMk cId="109857222" sldId="256"/>
            <ac:grpSpMk id="6" creationId="{AA13BACD-F049-924F-DD03-656876770FB3}"/>
          </ac:grpSpMkLst>
        </pc:grpChg>
        <pc:picChg chg="add mod">
          <ac:chgData name="Yauheni Chekan" userId="S::yauheni.chekan@stud.esdc.lt::e6e9a27c-f2b0-402b-a037-1c3b9bdf7feb" providerId="AD" clId="Web-{30811227-68E8-87F3-BBEA-E382F419E8E9}" dt="2025-10-19T14:57:46.170" v="575" actId="1076"/>
          <ac:picMkLst>
            <pc:docMk/>
            <pc:sldMk cId="109857222" sldId="256"/>
            <ac:picMk id="5" creationId="{21F25D70-4F72-C056-1317-69BCA64FA360}"/>
          </ac:picMkLst>
        </pc:picChg>
      </pc:sldChg>
      <pc:sldChg chg="modSp">
        <pc:chgData name="Yauheni Chekan" userId="S::yauheni.chekan@stud.esdc.lt::e6e9a27c-f2b0-402b-a037-1c3b9bdf7feb" providerId="AD" clId="Web-{30811227-68E8-87F3-BBEA-E382F419E8E9}" dt="2025-10-19T15:01:34.805" v="592" actId="20577"/>
        <pc:sldMkLst>
          <pc:docMk/>
          <pc:sldMk cId="627881622" sldId="258"/>
        </pc:sldMkLst>
        <pc:spChg chg="mod">
          <ac:chgData name="Yauheni Chekan" userId="S::yauheni.chekan@stud.esdc.lt::e6e9a27c-f2b0-402b-a037-1c3b9bdf7feb" providerId="AD" clId="Web-{30811227-68E8-87F3-BBEA-E382F419E8E9}" dt="2025-10-19T15:01:34.805" v="592" actId="20577"/>
          <ac:spMkLst>
            <pc:docMk/>
            <pc:sldMk cId="627881622" sldId="258"/>
            <ac:spMk id="10" creationId="{043ADAF8-4146-774A-44B2-25366A9C0AAC}"/>
          </ac:spMkLst>
        </pc:spChg>
      </pc:sldChg>
      <pc:sldChg chg="modSp">
        <pc:chgData name="Yauheni Chekan" userId="S::yauheni.chekan@stud.esdc.lt::e6e9a27c-f2b0-402b-a037-1c3b9bdf7feb" providerId="AD" clId="Web-{30811227-68E8-87F3-BBEA-E382F419E8E9}" dt="2025-10-19T14:05:22.713" v="5" actId="20577"/>
        <pc:sldMkLst>
          <pc:docMk/>
          <pc:sldMk cId="451784724" sldId="260"/>
        </pc:sldMkLst>
        <pc:spChg chg="mod">
          <ac:chgData name="Yauheni Chekan" userId="S::yauheni.chekan@stud.esdc.lt::e6e9a27c-f2b0-402b-a037-1c3b9bdf7feb" providerId="AD" clId="Web-{30811227-68E8-87F3-BBEA-E382F419E8E9}" dt="2025-10-19T14:05:22.713" v="5" actId="20577"/>
          <ac:spMkLst>
            <pc:docMk/>
            <pc:sldMk cId="451784724" sldId="260"/>
            <ac:spMk id="7" creationId="{62B36BAB-A77E-EF5C-CE84-8416A2A88C9A}"/>
          </ac:spMkLst>
        </pc:spChg>
      </pc:sldChg>
      <pc:sldChg chg="addSp delSp modSp new">
        <pc:chgData name="Yauheni Chekan" userId="S::yauheni.chekan@stud.esdc.lt::e6e9a27c-f2b0-402b-a037-1c3b9bdf7feb" providerId="AD" clId="Web-{30811227-68E8-87F3-BBEA-E382F419E8E9}" dt="2025-10-19T15:02:42.135" v="601" actId="20577"/>
        <pc:sldMkLst>
          <pc:docMk/>
          <pc:sldMk cId="2364179369" sldId="261"/>
        </pc:sldMkLst>
        <pc:spChg chg="mod">
          <ac:chgData name="Yauheni Chekan" userId="S::yauheni.chekan@stud.esdc.lt::e6e9a27c-f2b0-402b-a037-1c3b9bdf7feb" providerId="AD" clId="Web-{30811227-68E8-87F3-BBEA-E382F419E8E9}" dt="2025-10-19T14:09:29.377" v="10" actId="20577"/>
          <ac:spMkLst>
            <pc:docMk/>
            <pc:sldMk cId="2364179369" sldId="261"/>
            <ac:spMk id="2" creationId="{4562279B-E96C-8901-5409-013D77248A47}"/>
          </ac:spMkLst>
        </pc:spChg>
        <pc:spChg chg="del">
          <ac:chgData name="Yauheni Chekan" userId="S::yauheni.chekan@stud.esdc.lt::e6e9a27c-f2b0-402b-a037-1c3b9bdf7feb" providerId="AD" clId="Web-{30811227-68E8-87F3-BBEA-E382F419E8E9}" dt="2025-10-19T14:09:55.533" v="11"/>
          <ac:spMkLst>
            <pc:docMk/>
            <pc:sldMk cId="2364179369" sldId="261"/>
            <ac:spMk id="3" creationId="{D3EC7CE0-833B-4013-C5DA-BA1864B4BB40}"/>
          </ac:spMkLst>
        </pc:spChg>
        <pc:spChg chg="add mod">
          <ac:chgData name="Yauheni Chekan" userId="S::yauheni.chekan@stud.esdc.lt::e6e9a27c-f2b0-402b-a037-1c3b9bdf7feb" providerId="AD" clId="Web-{30811227-68E8-87F3-BBEA-E382F419E8E9}" dt="2025-10-19T15:02:31.212" v="600" actId="20577"/>
          <ac:spMkLst>
            <pc:docMk/>
            <pc:sldMk cId="2364179369" sldId="261"/>
            <ac:spMk id="5" creationId="{00B678E4-3599-9804-ACBB-E759E7A5656F}"/>
          </ac:spMkLst>
        </pc:spChg>
        <pc:spChg chg="add mod">
          <ac:chgData name="Yauheni Chekan" userId="S::yauheni.chekan@stud.esdc.lt::e6e9a27c-f2b0-402b-a037-1c3b9bdf7feb" providerId="AD" clId="Web-{30811227-68E8-87F3-BBEA-E382F419E8E9}" dt="2025-10-19T15:02:42.135" v="601" actId="20577"/>
          <ac:spMkLst>
            <pc:docMk/>
            <pc:sldMk cId="2364179369" sldId="261"/>
            <ac:spMk id="6" creationId="{5D59662B-4EA7-3E19-5D68-B002B5D91CAB}"/>
          </ac:spMkLst>
        </pc:spChg>
        <pc:picChg chg="add mod ord">
          <ac:chgData name="Yauheni Chekan" userId="S::yauheni.chekan@stud.esdc.lt::e6e9a27c-f2b0-402b-a037-1c3b9bdf7feb" providerId="AD" clId="Web-{30811227-68E8-87F3-BBEA-E382F419E8E9}" dt="2025-10-19T14:10:29.128" v="15" actId="14100"/>
          <ac:picMkLst>
            <pc:docMk/>
            <pc:sldMk cId="2364179369" sldId="261"/>
            <ac:picMk id="4" creationId="{A5B69043-B666-EA4C-D4F3-ED668E1E5F1C}"/>
          </ac:picMkLst>
        </pc:picChg>
      </pc:sldChg>
      <pc:sldChg chg="addSp delSp modSp new">
        <pc:chgData name="Yauheni Chekan" userId="S::yauheni.chekan@stud.esdc.lt::e6e9a27c-f2b0-402b-a037-1c3b9bdf7feb" providerId="AD" clId="Web-{30811227-68E8-87F3-BBEA-E382F419E8E9}" dt="2025-10-19T15:03:26.870" v="607" actId="14100"/>
        <pc:sldMkLst>
          <pc:docMk/>
          <pc:sldMk cId="3781591426" sldId="262"/>
        </pc:sldMkLst>
        <pc:spChg chg="mod">
          <ac:chgData name="Yauheni Chekan" userId="S::yauheni.chekan@stud.esdc.lt::e6e9a27c-f2b0-402b-a037-1c3b9bdf7feb" providerId="AD" clId="Web-{30811227-68E8-87F3-BBEA-E382F419E8E9}" dt="2025-10-19T14:23:54.366" v="64" actId="20577"/>
          <ac:spMkLst>
            <pc:docMk/>
            <pc:sldMk cId="3781591426" sldId="262"/>
            <ac:spMk id="2" creationId="{19DC3431-5513-0BF4-19E3-3B0FE9576EAB}"/>
          </ac:spMkLst>
        </pc:spChg>
        <pc:spChg chg="del">
          <ac:chgData name="Yauheni Chekan" userId="S::yauheni.chekan@stud.esdc.lt::e6e9a27c-f2b0-402b-a037-1c3b9bdf7feb" providerId="AD" clId="Web-{30811227-68E8-87F3-BBEA-E382F419E8E9}" dt="2025-10-19T14:18:39.636" v="39"/>
          <ac:spMkLst>
            <pc:docMk/>
            <pc:sldMk cId="3781591426" sldId="262"/>
            <ac:spMk id="3" creationId="{E8D88013-3C98-BCDF-ECDB-58E63DD7AB0A}"/>
          </ac:spMkLst>
        </pc:spChg>
        <pc:spChg chg="add mod">
          <ac:chgData name="Yauheni Chekan" userId="S::yauheni.chekan@stud.esdc.lt::e6e9a27c-f2b0-402b-a037-1c3b9bdf7feb" providerId="AD" clId="Web-{30811227-68E8-87F3-BBEA-E382F419E8E9}" dt="2025-10-19T15:03:26.870" v="607" actId="14100"/>
          <ac:spMkLst>
            <pc:docMk/>
            <pc:sldMk cId="3781591426" sldId="262"/>
            <ac:spMk id="6" creationId="{8C9D79E8-0D0F-637F-B989-8042DE0C1148}"/>
          </ac:spMkLst>
        </pc:spChg>
        <pc:picChg chg="add mod ord modCrop">
          <ac:chgData name="Yauheni Chekan" userId="S::yauheni.chekan@stud.esdc.lt::e6e9a27c-f2b0-402b-a037-1c3b9bdf7feb" providerId="AD" clId="Web-{30811227-68E8-87F3-BBEA-E382F419E8E9}" dt="2025-10-19T14:24:32.180" v="68" actId="1076"/>
          <ac:picMkLst>
            <pc:docMk/>
            <pc:sldMk cId="3781591426" sldId="262"/>
            <ac:picMk id="4" creationId="{319500CF-3DE6-4A91-BE9B-3FDCBC22C0A8}"/>
          </ac:picMkLst>
        </pc:picChg>
        <pc:picChg chg="add mod modCrop">
          <ac:chgData name="Yauheni Chekan" userId="S::yauheni.chekan@stud.esdc.lt::e6e9a27c-f2b0-402b-a037-1c3b9bdf7feb" providerId="AD" clId="Web-{30811227-68E8-87F3-BBEA-E382F419E8E9}" dt="2025-10-19T14:24:05.210" v="65" actId="1076"/>
          <ac:picMkLst>
            <pc:docMk/>
            <pc:sldMk cId="3781591426" sldId="262"/>
            <ac:picMk id="5" creationId="{696AE65C-183C-D4D8-A6AD-6A451ADB09BC}"/>
          </ac:picMkLst>
        </pc:picChg>
      </pc:sldChg>
      <pc:sldChg chg="addSp delSp modSp new">
        <pc:chgData name="Yauheni Chekan" userId="S::yauheni.chekan@stud.esdc.lt::e6e9a27c-f2b0-402b-a037-1c3b9bdf7feb" providerId="AD" clId="Web-{30811227-68E8-87F3-BBEA-E382F419E8E9}" dt="2025-10-19T15:09:18.813" v="654"/>
        <pc:sldMkLst>
          <pc:docMk/>
          <pc:sldMk cId="4151822355" sldId="263"/>
        </pc:sldMkLst>
        <pc:spChg chg="mod">
          <ac:chgData name="Yauheni Chekan" userId="S::yauheni.chekan@stud.esdc.lt::e6e9a27c-f2b0-402b-a037-1c3b9bdf7feb" providerId="AD" clId="Web-{30811227-68E8-87F3-BBEA-E382F419E8E9}" dt="2025-10-19T14:28:24.356" v="115" actId="20577"/>
          <ac:spMkLst>
            <pc:docMk/>
            <pc:sldMk cId="4151822355" sldId="263"/>
            <ac:spMk id="2" creationId="{6373EBC5-5E28-2153-E29A-A5C6F9121FED}"/>
          </ac:spMkLst>
        </pc:spChg>
        <pc:spChg chg="del">
          <ac:chgData name="Yauheni Chekan" userId="S::yauheni.chekan@stud.esdc.lt::e6e9a27c-f2b0-402b-a037-1c3b9bdf7feb" providerId="AD" clId="Web-{30811227-68E8-87F3-BBEA-E382F419E8E9}" dt="2025-10-19T14:29:41.562" v="116"/>
          <ac:spMkLst>
            <pc:docMk/>
            <pc:sldMk cId="4151822355" sldId="263"/>
            <ac:spMk id="3" creationId="{3119A805-729B-3D64-61C0-B8FEBDB68B49}"/>
          </ac:spMkLst>
        </pc:spChg>
        <pc:graphicFrameChg chg="add mod ord modGraphic">
          <ac:chgData name="Yauheni Chekan" userId="S::yauheni.chekan@stud.esdc.lt::e6e9a27c-f2b0-402b-a037-1c3b9bdf7feb" providerId="AD" clId="Web-{30811227-68E8-87F3-BBEA-E382F419E8E9}" dt="2025-10-19T15:09:18.813" v="654"/>
          <ac:graphicFrameMkLst>
            <pc:docMk/>
            <pc:sldMk cId="4151822355" sldId="263"/>
            <ac:graphicFrameMk id="4" creationId="{FCA545B9-C277-C87F-3651-1EB00B7AF392}"/>
          </ac:graphicFrameMkLst>
        </pc:graphicFrameChg>
        <pc:picChg chg="add mod ord modCrop">
          <ac:chgData name="Yauheni Chekan" userId="S::yauheni.chekan@stud.esdc.lt::e6e9a27c-f2b0-402b-a037-1c3b9bdf7feb" providerId="AD" clId="Web-{30811227-68E8-87F3-BBEA-E382F419E8E9}" dt="2025-10-19T14:41:37.313" v="512" actId="14100"/>
          <ac:picMkLst>
            <pc:docMk/>
            <pc:sldMk cId="4151822355" sldId="263"/>
            <ac:picMk id="5" creationId="{70B24A30-E06E-52FB-C6D8-00949C92BAB9}"/>
          </ac:picMkLst>
        </pc:picChg>
        <pc:picChg chg="add mod modCrop">
          <ac:chgData name="Yauheni Chekan" userId="S::yauheni.chekan@stud.esdc.lt::e6e9a27c-f2b0-402b-a037-1c3b9bdf7feb" providerId="AD" clId="Web-{30811227-68E8-87F3-BBEA-E382F419E8E9}" dt="2025-10-19T14:50:13.399" v="521" actId="1076"/>
          <ac:picMkLst>
            <pc:docMk/>
            <pc:sldMk cId="4151822355" sldId="263"/>
            <ac:picMk id="6" creationId="{51827ED6-65FF-4A6C-0FEA-D45435CABE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bchain.org/en/bnb-smart-chai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3139" y="1035553"/>
            <a:ext cx="10021746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3BA2F"/>
                </a:solidFill>
                <a:ea typeface="+mj-lt"/>
                <a:cs typeface="+mj-lt"/>
              </a:rPr>
              <a:t>Overview of BNB Smart Chain</a:t>
            </a:r>
            <a:endParaRPr lang="en-US" b="1" dirty="0">
              <a:solidFill>
                <a:srgbClr val="F3BA2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8418"/>
            <a:ext cx="9144000" cy="469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3BA2F"/>
                </a:solidFill>
                <a:latin typeface="Segoe UI"/>
                <a:ea typeface="+mn-lt"/>
                <a:cs typeface="+mn-lt"/>
              </a:rPr>
              <a:t>Key Technical and Structural Facts</a:t>
            </a:r>
            <a:endParaRPr lang="en-US">
              <a:solidFill>
                <a:srgbClr val="F3BA2F"/>
              </a:solidFill>
              <a:latin typeface="Segoe UI"/>
              <a:cs typeface="Segoe U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13BACD-F049-924F-DD03-656876770FB3}"/>
              </a:ext>
            </a:extLst>
          </p:cNvPr>
          <p:cNvGrpSpPr/>
          <p:nvPr/>
        </p:nvGrpSpPr>
        <p:grpSpPr>
          <a:xfrm>
            <a:off x="308658" y="5256835"/>
            <a:ext cx="2743199" cy="1112616"/>
            <a:chOff x="733063" y="4456253"/>
            <a:chExt cx="2743199" cy="11126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F49B44-2848-6C7C-ACF2-A017E843AC04}"/>
                </a:ext>
              </a:extLst>
            </p:cNvPr>
            <p:cNvSpPr txBox="1"/>
            <p:nvPr/>
          </p:nvSpPr>
          <p:spPr>
            <a:xfrm>
              <a:off x="733063" y="4456253"/>
              <a:ext cx="2743199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i="1" dirty="0">
                  <a:solidFill>
                    <a:srgbClr val="F3BA2F"/>
                  </a:solidFill>
                  <a:latin typeface="Segoe UI"/>
                  <a:cs typeface="Segoe UI"/>
                </a:rPr>
                <a:t>Yauheni Chekan</a:t>
              </a:r>
            </a:p>
            <a:p>
              <a:r>
                <a:rPr lang="en-US" sz="1600" i="1" dirty="0">
                  <a:solidFill>
                    <a:srgbClr val="F3BA2F"/>
                  </a:solidFill>
                  <a:latin typeface="Segoe UI"/>
                  <a:cs typeface="Segoe UI"/>
                </a:rPr>
                <a:t>S = 9 + 4 + 86 = 99</a:t>
              </a:r>
            </a:p>
            <a:p>
              <a:r>
                <a:rPr lang="en-US" sz="1600" i="1" dirty="0">
                  <a:solidFill>
                    <a:srgbClr val="F3BA2F"/>
                  </a:solidFill>
                  <a:latin typeface="Segoe UI"/>
                  <a:cs typeface="Segoe UI"/>
                </a:rPr>
                <a:t>R = 99 % 16 + 1 = 4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F25D70-4F72-C056-1317-69BCA64FA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600" y="5301687"/>
              <a:ext cx="1594291" cy="267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20CC0-C6D8-6204-CF29-0F1BBE31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BA2F"/>
                </a:solidFill>
                <a:latin typeface="Segoe UI"/>
                <a:ea typeface="+mj-lt"/>
                <a:cs typeface="+mj-lt"/>
              </a:rPr>
              <a:t>BSC Network Identity</a:t>
            </a:r>
            <a:endParaRPr lang="en-US" b="1" dirty="0">
              <a:solidFill>
                <a:srgbClr val="F3BA2F"/>
              </a:solidFill>
              <a:latin typeface="Segoe UI"/>
            </a:endParaRPr>
          </a:p>
        </p:txBody>
      </p:sp>
      <p:pic>
        <p:nvPicPr>
          <p:cNvPr id="5" name="Content Placeholder 4" descr="Blockchain network launch graphic titled 'BNB Smart Chain'.">
            <a:extLst>
              <a:ext uri="{FF2B5EF4-FFF2-40B4-BE49-F238E27FC236}">
                <a16:creationId xmlns:a16="http://schemas.microsoft.com/office/drawing/2014/main" id="{E9AF04BC-DD08-AEC0-E3D2-D33B37DA2F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572" y="1709878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0B3B1-17B3-F050-21A3-C00626B2B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3227" y="1709879"/>
            <a:ext cx="5260573" cy="44670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Name:</a:t>
            </a:r>
            <a:r>
              <a:rPr lang="en-US" sz="20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 Binance Smart Chain (BSC)</a:t>
            </a:r>
            <a:endParaRPr lang="en-US" sz="2000" dirty="0">
              <a:solidFill>
                <a:srgbClr val="F3BA2F"/>
              </a:solidFill>
              <a:latin typeface="Segoe UI"/>
              <a:cs typeface="Segoe UI"/>
            </a:endParaRPr>
          </a:p>
          <a:p>
            <a:r>
              <a:rPr lang="en-US" sz="2000" b="1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Mainnet Launch Year:</a:t>
            </a:r>
            <a:r>
              <a:rPr lang="en-US" sz="20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 Sept 2020</a:t>
            </a:r>
            <a:r>
              <a:rPr lang="en-US" dirty="0">
                <a:solidFill>
                  <a:srgbClr val="FFE44A"/>
                </a:solidFill>
                <a:ea typeface="+mn-lt"/>
                <a:cs typeface="+mn-lt"/>
              </a:rPr>
              <a:t> </a:t>
            </a:r>
            <a:endParaRPr lang="en-US" dirty="0"/>
          </a:p>
          <a:p>
            <a:endParaRPr lang="en-US" dirty="0">
              <a:solidFill>
                <a:srgbClr val="FFE44A"/>
              </a:solidFill>
            </a:endParaRPr>
          </a:p>
          <a:p>
            <a:endParaRPr lang="en-US" dirty="0">
              <a:solidFill>
                <a:srgbClr val="FFE44A"/>
              </a:solidFill>
            </a:endParaRPr>
          </a:p>
          <a:p>
            <a:endParaRPr lang="en-US" dirty="0">
              <a:solidFill>
                <a:srgbClr val="FFE44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5468F-53EF-9503-7CE7-D0D1CD64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01" t="42253" r="11533" b="40563"/>
          <a:stretch>
            <a:fillRect/>
          </a:stretch>
        </p:blipFill>
        <p:spPr>
          <a:xfrm>
            <a:off x="5396696" y="3279494"/>
            <a:ext cx="6375726" cy="1323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053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81AD-831E-322F-FD01-A6A09AE5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BA2F"/>
                </a:solidFill>
                <a:latin typeface="Segoe UI"/>
                <a:ea typeface="+mj-lt"/>
                <a:cs typeface="+mj-lt"/>
              </a:rPr>
              <a:t>Consensus Protocol</a:t>
            </a:r>
            <a:endParaRPr lang="en-US" b="1" dirty="0">
              <a:solidFill>
                <a:srgbClr val="F3BA2F"/>
              </a:solidFill>
              <a:latin typeface="Segoe UI"/>
            </a:endParaRPr>
          </a:p>
        </p:txBody>
      </p:sp>
      <p:pic>
        <p:nvPicPr>
          <p:cNvPr id="5" name="Content Placeholder 4" descr="A diagram of a cloud&#10;&#10;AI-generated content may be incorrect.">
            <a:extLst>
              <a:ext uri="{FF2B5EF4-FFF2-40B4-BE49-F238E27FC236}">
                <a16:creationId xmlns:a16="http://schemas.microsoft.com/office/drawing/2014/main" id="{5CEF6966-066F-9104-6FEB-51D4EBD15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88" y="4152065"/>
            <a:ext cx="5942154" cy="2524608"/>
          </a:xfrm>
          <a:prstGeom prst="rect">
            <a:avLst/>
          </a:prstGeom>
        </p:spPr>
      </p:pic>
      <p:pic>
        <p:nvPicPr>
          <p:cNvPr id="7" name="Picture 6" descr="Gavel icon representing authority, transparent background.">
            <a:extLst>
              <a:ext uri="{FF2B5EF4-FFF2-40B4-BE49-F238E27FC236}">
                <a16:creationId xmlns:a16="http://schemas.microsoft.com/office/drawing/2014/main" id="{557E2817-D4F5-D47A-94EE-B64130022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7845" y="543045"/>
            <a:ext cx="3292997" cy="3350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ADAF8-4146-774A-44B2-25366A9C0AAC}"/>
              </a:ext>
            </a:extLst>
          </p:cNvPr>
          <p:cNvSpPr txBox="1"/>
          <p:nvPr/>
        </p:nvSpPr>
        <p:spPr>
          <a:xfrm>
            <a:off x="6616860" y="4080075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Allows BSC to achieve fast block times and low fees by limiting the number of validators while maintaining decentralization through staking.</a:t>
            </a:r>
            <a:endParaRPr lang="en-US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32306-4EE3-BB45-72CA-72F9FE41A520}"/>
              </a:ext>
            </a:extLst>
          </p:cNvPr>
          <p:cNvSpPr txBox="1"/>
          <p:nvPr/>
        </p:nvSpPr>
        <p:spPr>
          <a:xfrm>
            <a:off x="549797" y="1832022"/>
            <a:ext cx="515459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Proof of Staked Authority</a:t>
            </a:r>
            <a:endParaRPr lang="en-US" sz="2800">
              <a:latin typeface="Segoe UI"/>
              <a:cs typeface="Segoe UI"/>
            </a:endParaRPr>
          </a:p>
          <a:p>
            <a:pPr algn="ctr"/>
            <a:r>
              <a:rPr lang="en-US" sz="2800" dirty="0">
                <a:solidFill>
                  <a:srgbClr val="FFE44A"/>
                </a:solidFill>
                <a:latin typeface="Segoe UI"/>
              </a:rPr>
              <a:t>=</a:t>
            </a:r>
            <a:endParaRPr lang="en-US" sz="2800" dirty="0">
              <a:solidFill>
                <a:srgbClr val="FFE44A"/>
              </a:solidFill>
              <a:latin typeface="Segoe UI"/>
              <a:cs typeface="Segoe UI"/>
            </a:endParaRPr>
          </a:p>
          <a:p>
            <a:pPr algn="ctr"/>
            <a:r>
              <a:rPr lang="en-US" sz="28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Delegated Proof of Stake</a:t>
            </a:r>
            <a:endParaRPr lang="en-US" sz="2800">
              <a:solidFill>
                <a:srgbClr val="000000"/>
              </a:solidFill>
              <a:latin typeface="Segoe UI"/>
              <a:ea typeface="+mn-lt"/>
              <a:cs typeface="+mn-lt"/>
            </a:endParaRPr>
          </a:p>
          <a:p>
            <a:pPr algn="ctr"/>
            <a:r>
              <a:rPr lang="en-US" sz="2800" dirty="0">
                <a:solidFill>
                  <a:srgbClr val="FFE44A"/>
                </a:solidFill>
                <a:latin typeface="Segoe UI"/>
                <a:cs typeface="Segoe UI"/>
              </a:rPr>
              <a:t>+</a:t>
            </a:r>
          </a:p>
          <a:p>
            <a:pPr algn="ctr"/>
            <a:r>
              <a:rPr lang="en-US" sz="28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Proof of Authority</a:t>
            </a:r>
            <a:endParaRPr lang="en-US" sz="2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2788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3FF6-4324-07FA-56CB-95B97DAA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BA2F"/>
                </a:solidFill>
                <a:latin typeface="Segoe UI"/>
                <a:ea typeface="+mj-lt"/>
                <a:cs typeface="+mj-lt"/>
              </a:rPr>
              <a:t>On-Chain Ledger Structure</a:t>
            </a:r>
            <a:endParaRPr lang="en-US" b="1" dirty="0">
              <a:solidFill>
                <a:srgbClr val="F3BA2F"/>
              </a:solidFill>
              <a:latin typeface="Segoe UI"/>
            </a:endParaRPr>
          </a:p>
        </p:txBody>
      </p:sp>
      <p:pic>
        <p:nvPicPr>
          <p:cNvPr id="8" name="Picture 7" descr="A black and gold cubes and chains&#10;&#10;AI-generated content may be incorrect.">
            <a:extLst>
              <a:ext uri="{FF2B5EF4-FFF2-40B4-BE49-F238E27FC236}">
                <a16:creationId xmlns:a16="http://schemas.microsoft.com/office/drawing/2014/main" id="{038E3895-AC27-CAE4-5396-FB76A7785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1" t="36620" r="-141" b="35314"/>
          <a:stretch>
            <a:fillRect/>
          </a:stretch>
        </p:blipFill>
        <p:spPr>
          <a:xfrm rot="660000">
            <a:off x="6380545" y="2025569"/>
            <a:ext cx="5256842" cy="149074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C34FD70-EF7D-290C-8707-F420F091A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40" y="2770890"/>
            <a:ext cx="7139650" cy="31263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Topology:</a:t>
            </a:r>
            <a:r>
              <a:rPr lang="en-US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 Chain of Blocks</a:t>
            </a:r>
            <a:endParaRPr lang="en-US" dirty="0">
              <a:solidFill>
                <a:srgbClr val="FFE44A"/>
              </a:solidFill>
              <a:latin typeface="Segoe UI"/>
              <a:cs typeface="Segoe UI"/>
            </a:endParaRPr>
          </a:p>
          <a:p>
            <a:endParaRPr lang="en-US" dirty="0">
              <a:solidFill>
                <a:srgbClr val="FFE44A"/>
              </a:solidFill>
              <a:latin typeface="Segoe UI"/>
              <a:ea typeface="+mn-lt"/>
              <a:cs typeface="+mn-lt"/>
            </a:endParaRPr>
          </a:p>
          <a:p>
            <a:r>
              <a:rPr lang="en-US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Each block contains a cryptographic hash of the previous block</a:t>
            </a:r>
            <a:endParaRPr lang="en-US">
              <a:solidFill>
                <a:srgbClr val="FFE44A"/>
              </a:solidFill>
              <a:latin typeface="Segoe UI"/>
              <a:cs typeface="Segoe UI"/>
            </a:endParaRPr>
          </a:p>
          <a:p>
            <a:endParaRPr lang="en-US" dirty="0">
              <a:solidFill>
                <a:srgbClr val="FFE44A"/>
              </a:solidFill>
              <a:latin typeface="Segoe UI"/>
              <a:ea typeface="+mn-lt"/>
              <a:cs typeface="+mn-lt"/>
            </a:endParaRPr>
          </a:p>
          <a:p>
            <a:r>
              <a:rPr lang="en-US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Follows traditional blockchain architecture</a:t>
            </a:r>
            <a:endParaRPr lang="en-US" dirty="0">
              <a:solidFill>
                <a:srgbClr val="FFE44A"/>
              </a:solidFill>
              <a:latin typeface="Segoe UI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2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generated image of a green cube with red and green lightning&#10;&#10;AI-generated content may be incorrect.">
            <a:extLst>
              <a:ext uri="{FF2B5EF4-FFF2-40B4-BE49-F238E27FC236}">
                <a16:creationId xmlns:a16="http://schemas.microsoft.com/office/drawing/2014/main" id="{DB175750-2390-7A99-00DE-06E907B2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9" t="28872" r="-180" b="14114"/>
          <a:stretch>
            <a:fillRect/>
          </a:stretch>
        </p:blipFill>
        <p:spPr>
          <a:xfrm>
            <a:off x="0" y="0"/>
            <a:ext cx="12197108" cy="6864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A3CCF-D23D-3342-20EA-EAF307C1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BA2F"/>
                </a:solidFill>
                <a:latin typeface="Segoe UI"/>
                <a:ea typeface="+mj-lt"/>
                <a:cs typeface="+mj-lt"/>
              </a:rPr>
              <a:t>Immutability &amp; Hashing</a:t>
            </a:r>
            <a:endParaRPr lang="en-US" b="1" dirty="0">
              <a:solidFill>
                <a:srgbClr val="F3BA2F"/>
              </a:solidFill>
              <a:latin typeface="Segoe U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8D1CA-D069-992C-911A-07C21F6CC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36340" b="27577"/>
          <a:stretch>
            <a:fillRect/>
          </a:stretch>
        </p:blipFill>
        <p:spPr>
          <a:xfrm>
            <a:off x="93321" y="5119336"/>
            <a:ext cx="5314950" cy="1914527"/>
          </a:xfrm>
          <a:prstGeom prst="rect">
            <a:avLst/>
          </a:prstGeom>
        </p:spPr>
      </p:pic>
      <p:pic>
        <p:nvPicPr>
          <p:cNvPr id="6" name="Picture 5" descr="A blue and purple text&#10;&#10;AI-generated content may be incorrect.">
            <a:extLst>
              <a:ext uri="{FF2B5EF4-FFF2-40B4-BE49-F238E27FC236}">
                <a16:creationId xmlns:a16="http://schemas.microsoft.com/office/drawing/2014/main" id="{60EAE397-486F-A37D-00D7-4D8FE6D64F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595" t="41350" r="5766" b="38256"/>
          <a:stretch>
            <a:fillRect/>
          </a:stretch>
        </p:blipFill>
        <p:spPr>
          <a:xfrm>
            <a:off x="5184494" y="5276125"/>
            <a:ext cx="5941676" cy="1398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36BAB-A77E-EF5C-CE84-8416A2A88C9A}"/>
              </a:ext>
            </a:extLst>
          </p:cNvPr>
          <p:cNvSpPr txBox="1"/>
          <p:nvPr/>
        </p:nvSpPr>
        <p:spPr>
          <a:xfrm>
            <a:off x="839164" y="2189544"/>
            <a:ext cx="9253957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/>
          </a:p>
          <a:p>
            <a:r>
              <a:rPr lang="en-US" sz="2400" b="1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Hash Algorithm:</a:t>
            </a:r>
            <a:r>
              <a:rPr lang="en-US" sz="24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 Keccak-256 (SHA-3 family)</a:t>
            </a:r>
            <a:endParaRPr lang="en-US" sz="2400" dirty="0">
              <a:solidFill>
                <a:srgbClr val="FFE44A"/>
              </a:solidFill>
              <a:latin typeface="Segoe UI"/>
              <a:ea typeface="+mn-lt"/>
              <a:cs typeface="Segoe UI"/>
            </a:endParaRPr>
          </a:p>
          <a:p>
            <a:endParaRPr lang="en-US" sz="2400" dirty="0">
              <a:solidFill>
                <a:srgbClr val="FFE44A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Ensures data integrity and security</a:t>
            </a:r>
            <a:endParaRPr lang="en-US" sz="2400">
              <a:solidFill>
                <a:srgbClr val="FFE44A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FFE44A"/>
              </a:solidFill>
              <a:latin typeface="Segoe U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Immutability achieved through cryptographic linking of blocks</a:t>
            </a:r>
            <a:endParaRPr lang="en-US" sz="2400" dirty="0">
              <a:solidFill>
                <a:srgbClr val="FFE44A"/>
              </a:solidFill>
              <a:latin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78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279B-E96C-8901-5409-013D77248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BA2F"/>
                </a:solidFill>
                <a:latin typeface="Segoe UI"/>
                <a:ea typeface="+mj-lt"/>
                <a:cs typeface="+mj-lt"/>
              </a:rPr>
              <a:t>Network Accessibility</a:t>
            </a:r>
            <a:endParaRPr lang="en-US" b="1" dirty="0">
              <a:solidFill>
                <a:srgbClr val="F3BA2F"/>
              </a:solidFill>
              <a:latin typeface="Segoe UI"/>
            </a:endParaRPr>
          </a:p>
        </p:txBody>
      </p:sp>
      <p:pic>
        <p:nvPicPr>
          <p:cNvPr id="4" name="Content Placeholder 3" descr="A black and yellow background with a globe and icons&#10;&#10;AI-generated content may be incorrect.">
            <a:extLst>
              <a:ext uri="{FF2B5EF4-FFF2-40B4-BE49-F238E27FC236}">
                <a16:creationId xmlns:a16="http://schemas.microsoft.com/office/drawing/2014/main" id="{A5B69043-B666-EA4C-D4F3-ED668E1E5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0" y="1690587"/>
            <a:ext cx="5200148" cy="5171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B678E4-3599-9804-ACBB-E759E7A5656F}"/>
              </a:ext>
            </a:extLst>
          </p:cNvPr>
          <p:cNvSpPr txBox="1"/>
          <p:nvPr/>
        </p:nvSpPr>
        <p:spPr>
          <a:xfrm>
            <a:off x="5728771" y="1825221"/>
            <a:ext cx="415145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Model:</a:t>
            </a:r>
            <a:r>
              <a:rPr lang="en-US" sz="20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 Public Blockchain</a:t>
            </a:r>
            <a:endParaRPr lang="en-US" sz="2000">
              <a:solidFill>
                <a:srgbClr val="FFE44A"/>
              </a:solidFill>
              <a:latin typeface="Segoe UI"/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E44A"/>
              </a:solidFill>
              <a:latin typeface="Segoe U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Anyone can join, read data, and interact with smart contracts</a:t>
            </a:r>
            <a:endParaRPr lang="en-US" sz="2000" dirty="0">
              <a:solidFill>
                <a:srgbClr val="FFE44A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9662B-4EA7-3E19-5D68-B002B5D91CAB}"/>
              </a:ext>
            </a:extLst>
          </p:cNvPr>
          <p:cNvSpPr txBox="1"/>
          <p:nvPr/>
        </p:nvSpPr>
        <p:spPr>
          <a:xfrm>
            <a:off x="5728770" y="4874963"/>
            <a:ext cx="44599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BSC is open to all users globally, promoting transparency and inclusivity in decentralized finance</a:t>
            </a:r>
            <a:endParaRPr lang="en-US" dirty="0">
              <a:solidFill>
                <a:srgbClr val="FFE44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6417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3431-5513-0BF4-19E3-3B0FE957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BA2F"/>
                </a:solidFill>
                <a:latin typeface="Segoe UI"/>
                <a:ea typeface="+mj-lt"/>
                <a:cs typeface="+mj-lt"/>
              </a:rPr>
              <a:t>Permissionless Architecture</a:t>
            </a:r>
            <a:endParaRPr lang="en-US" b="1" dirty="0">
              <a:solidFill>
                <a:srgbClr val="F3BA2F"/>
              </a:solidFill>
              <a:latin typeface="Segoe UI"/>
            </a:endParaRPr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19500CF-3DE6-4A91-BE9B-3FDCBC22C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6633" t="6205" r="11284" b="34745"/>
          <a:stretch>
            <a:fillRect/>
          </a:stretch>
        </p:blipFill>
        <p:spPr>
          <a:xfrm rot="-1200000">
            <a:off x="-359656" y="1819214"/>
            <a:ext cx="6130943" cy="4429776"/>
          </a:xfrm>
          <a:prstGeom prst="rect">
            <a:avLst/>
          </a:prstGeom>
        </p:spPr>
      </p:pic>
      <p:pic>
        <p:nvPicPr>
          <p:cNvPr id="5" name="Picture 4" descr="A blue background with yellow circles and icons&#10;&#10;AI-generated content may be incorrect.">
            <a:extLst>
              <a:ext uri="{FF2B5EF4-FFF2-40B4-BE49-F238E27FC236}">
                <a16:creationId xmlns:a16="http://schemas.microsoft.com/office/drawing/2014/main" id="{696AE65C-183C-D4D8-A6AD-6A451ADB0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5726" t="35510" r="5726" b="35102"/>
          <a:stretch>
            <a:fillRect/>
          </a:stretch>
        </p:blipFill>
        <p:spPr>
          <a:xfrm>
            <a:off x="7376710" y="1624987"/>
            <a:ext cx="3975260" cy="1319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D79E8-0D0F-637F-B989-8042DE0C1148}"/>
              </a:ext>
            </a:extLst>
          </p:cNvPr>
          <p:cNvSpPr txBox="1"/>
          <p:nvPr/>
        </p:nvSpPr>
        <p:spPr>
          <a:xfrm>
            <a:off x="5884843" y="2947942"/>
            <a:ext cx="5556682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Type:</a:t>
            </a:r>
            <a:r>
              <a:rPr lang="en-US" sz="20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 Permissionless</a:t>
            </a:r>
            <a:endParaRPr lang="en-US" sz="2000" dirty="0">
              <a:solidFill>
                <a:srgbClr val="FFE44A"/>
              </a:solidFill>
              <a:latin typeface="Segoe UI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rgbClr val="FFE44A"/>
              </a:solidFill>
              <a:latin typeface="Segoe U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No central authority required to validate transactions</a:t>
            </a:r>
            <a:endParaRPr lang="en-US" sz="2000" dirty="0">
              <a:solidFill>
                <a:srgbClr val="FFE44A"/>
              </a:solidFill>
              <a:latin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E44A"/>
                </a:solidFill>
                <a:latin typeface="Segoe UI"/>
                <a:ea typeface="+mn-lt"/>
                <a:cs typeface="+mn-lt"/>
              </a:rPr>
              <a:t>Developers can deploy smart contracts freely</a:t>
            </a:r>
            <a:endParaRPr lang="en-US" sz="2000" dirty="0">
              <a:solidFill>
                <a:srgbClr val="FFE44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8159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cube with lines connected to it&#10;&#10;AI-generated content may be incorrect.">
            <a:extLst>
              <a:ext uri="{FF2B5EF4-FFF2-40B4-BE49-F238E27FC236}">
                <a16:creationId xmlns:a16="http://schemas.microsoft.com/office/drawing/2014/main" id="{70B24A30-E06E-52FB-C6D8-00949C92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22362" r="20649" b="8810"/>
          <a:stretch>
            <a:fillRect/>
          </a:stretch>
        </p:blipFill>
        <p:spPr>
          <a:xfrm>
            <a:off x="0" y="1368264"/>
            <a:ext cx="12188016" cy="5488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73EBC5-5E28-2153-E29A-A5C6F912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BA2F"/>
                </a:solidFill>
                <a:latin typeface="Segoe UI"/>
                <a:ea typeface="+mj-lt"/>
                <a:cs typeface="+mj-lt"/>
              </a:rPr>
              <a:t>BSC Technical Summary</a:t>
            </a:r>
            <a:endParaRPr lang="en-US" dirty="0">
              <a:solidFill>
                <a:srgbClr val="F3BA2F"/>
              </a:solidFill>
              <a:latin typeface="Segoe UI"/>
              <a:cs typeface="Segoe UI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A545B9-C277-C87F-3651-1EB00B7AF3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557918"/>
              </p:ext>
            </p:extLst>
          </p:nvPr>
        </p:nvGraphicFramePr>
        <p:xfrm>
          <a:off x="835445" y="2396168"/>
          <a:ext cx="9817861" cy="4000807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605752">
                  <a:extLst>
                    <a:ext uri="{9D8B030D-6E8A-4147-A177-3AD203B41FA5}">
                      <a16:colId xmlns:a16="http://schemas.microsoft.com/office/drawing/2014/main" val="2885742993"/>
                    </a:ext>
                  </a:extLst>
                </a:gridCol>
                <a:gridCol w="7212109">
                  <a:extLst>
                    <a:ext uri="{9D8B030D-6E8A-4147-A177-3AD203B41FA5}">
                      <a16:colId xmlns:a16="http://schemas.microsoft.com/office/drawing/2014/main" val="4170697446"/>
                    </a:ext>
                  </a:extLst>
                </a:gridCol>
              </a:tblGrid>
              <a:tr h="5001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E44A"/>
                          </a:solidFill>
                          <a:latin typeface="Segoe UI"/>
                        </a:rPr>
                        <a:t>Network Name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E44A"/>
                          </a:solidFill>
                          <a:latin typeface="Segoe UI"/>
                        </a:rPr>
                        <a:t>Binance Smart Chain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903148"/>
                  </a:ext>
                </a:extLst>
              </a:tr>
              <a:tr h="5001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E44A"/>
                          </a:solidFill>
                          <a:latin typeface="Segoe UI"/>
                        </a:rPr>
                        <a:t>Launch Year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E44A"/>
                          </a:solidFill>
                          <a:latin typeface="Segoe UI"/>
                        </a:rPr>
                        <a:t>September 2020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860865"/>
                  </a:ext>
                </a:extLst>
              </a:tr>
              <a:tr h="5001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E44A"/>
                          </a:solidFill>
                          <a:latin typeface="Segoe UI"/>
                        </a:rPr>
                        <a:t>Consensus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E44A"/>
                          </a:solidFill>
                          <a:latin typeface="Segoe UI"/>
                        </a:rPr>
                        <a:t>Proof of Staked Authority (PoSA)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590782"/>
                  </a:ext>
                </a:extLst>
              </a:tr>
              <a:tr h="5001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E44A"/>
                          </a:solidFill>
                          <a:latin typeface="Segoe UI"/>
                        </a:rPr>
                        <a:t>Ledger Topology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E44A"/>
                          </a:solidFill>
                          <a:latin typeface="Segoe UI"/>
                        </a:rPr>
                        <a:t>Chain of Blocks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109824"/>
                  </a:ext>
                </a:extLst>
              </a:tr>
              <a:tr h="5001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E44A"/>
                          </a:solidFill>
                          <a:latin typeface="Segoe UI"/>
                        </a:rPr>
                        <a:t>Hash Algorithm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E44A"/>
                          </a:solidFill>
                          <a:latin typeface="Segoe UI"/>
                        </a:rPr>
                        <a:t>Keccak - 256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04283"/>
                  </a:ext>
                </a:extLst>
              </a:tr>
              <a:tr h="5001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E44A"/>
                          </a:solidFill>
                          <a:latin typeface="Segoe UI"/>
                        </a:rPr>
                        <a:t>Join Model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E44A"/>
                          </a:solidFill>
                          <a:latin typeface="Segoe UI"/>
                        </a:rPr>
                        <a:t>Public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492596"/>
                  </a:ext>
                </a:extLst>
              </a:tr>
              <a:tr h="50010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E44A"/>
                          </a:solidFill>
                          <a:latin typeface="Segoe UI"/>
                        </a:rPr>
                        <a:t>Permission Model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E44A"/>
                          </a:solidFill>
                          <a:latin typeface="Segoe UI"/>
                        </a:rPr>
                        <a:t>Permissionless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579419"/>
                  </a:ext>
                </a:extLst>
              </a:tr>
              <a:tr h="5001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rgbClr val="FFE44A"/>
                          </a:solidFill>
                          <a:latin typeface="Segoe UI"/>
                        </a:rPr>
                        <a:t>Home Page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E44A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www.bnbchain.org</a:t>
                      </a:r>
                      <a:endParaRPr lang="en-US" dirty="0">
                        <a:hlinkClick r:id="rId3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483036"/>
                  </a:ext>
                </a:extLst>
              </a:tr>
            </a:tbl>
          </a:graphicData>
        </a:graphic>
      </p:graphicFrame>
      <p:pic>
        <p:nvPicPr>
          <p:cNvPr id="6" name="Picture 5" descr="A yellow and black logo with University of Iowa in the background&#10;&#10;AI-generated content may be incorrect.">
            <a:extLst>
              <a:ext uri="{FF2B5EF4-FFF2-40B4-BE49-F238E27FC236}">
                <a16:creationId xmlns:a16="http://schemas.microsoft.com/office/drawing/2014/main" id="{51827ED6-65FF-4A6C-0FEA-D45435CAB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921" t="16787" r="18744" b="18525"/>
          <a:stretch>
            <a:fillRect/>
          </a:stretch>
        </p:blipFill>
        <p:spPr>
          <a:xfrm rot="20400000">
            <a:off x="5922380" y="741302"/>
            <a:ext cx="5937456" cy="34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22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Overview of BNB Smart Chain</vt:lpstr>
      <vt:lpstr>BSC Network Identity</vt:lpstr>
      <vt:lpstr>Consensus Protocol</vt:lpstr>
      <vt:lpstr>On-Chain Ledger Structure</vt:lpstr>
      <vt:lpstr>Immutability &amp; Hashing</vt:lpstr>
      <vt:lpstr>Network Accessibility</vt:lpstr>
      <vt:lpstr>Permissionless Architecture</vt:lpstr>
      <vt:lpstr>BSC Technical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436</cp:revision>
  <dcterms:created xsi:type="dcterms:W3CDTF">2025-10-18T14:51:22Z</dcterms:created>
  <dcterms:modified xsi:type="dcterms:W3CDTF">2025-10-19T15:09:24Z</dcterms:modified>
</cp:coreProperties>
</file>